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629" autoAdjust="0"/>
  </p:normalViewPr>
  <p:slideViewPr>
    <p:cSldViewPr snapToGrid="0" snapToObjects="1">
      <p:cViewPr varScale="1">
        <p:scale>
          <a:sx n="64" d="100"/>
          <a:sy n="64" d="100"/>
        </p:scale>
        <p:origin x="1340" y="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B287FC-A221-2F4A-B320-9236E4ED8CD6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B8F91-3E56-2F4A-A161-8D211204F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389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B8F91-3E56-2F4A-A161-8D211204FAF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43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aperBackingColor.jpg"/>
          <p:cNvPicPr>
            <a:picLocks noChangeAspect="1"/>
          </p:cNvPicPr>
          <p:nvPr/>
        </p:nvPicPr>
        <p:blipFill>
          <a:blip r:embed="rId2"/>
          <a:srcRect l="469" t="13915"/>
          <a:stretch>
            <a:fillRect/>
          </a:stretch>
        </p:blipFill>
        <p:spPr>
          <a:xfrm>
            <a:off x="1613903" y="699248"/>
            <a:ext cx="5916194" cy="3837694"/>
          </a:xfrm>
          <a:prstGeom prst="rect">
            <a:avLst/>
          </a:prstGeom>
          <a:solidFill>
            <a:srgbClr val="FFFFFF">
              <a:shade val="85000"/>
            </a:srgbClr>
          </a:solidFill>
          <a:ln w="22225" cap="sq">
            <a:solidFill>
              <a:srgbClr val="FDFDFD"/>
            </a:solidFill>
            <a:miter lim="800000"/>
          </a:ln>
          <a:effectLst>
            <a:outerShdw blurRad="57150" dist="37500" dir="7560000" sy="98000" kx="80000" ky="63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9569" y="1143000"/>
            <a:ext cx="5724862" cy="184696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69" y="2994212"/>
            <a:ext cx="5724862" cy="1007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90000"/>
              <a:buFont typeface="Wingdings" pitchFamily="2" charset="2"/>
              <a:buNone/>
              <a:defRPr sz="2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363" y="1143000"/>
            <a:ext cx="3807662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199" y="605118"/>
            <a:ext cx="3776472" cy="556549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0363" y="2618815"/>
            <a:ext cx="3807662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pictureCaptionBacking.png"/>
          <p:cNvPicPr>
            <a:picLocks noChangeAspect="1"/>
          </p:cNvPicPr>
          <p:nvPr/>
        </p:nvPicPr>
        <p:blipFill>
          <a:blip r:embed="rId2"/>
          <a:srcRect l="52272" t="8889" r="5152" b="16566"/>
          <a:stretch>
            <a:fillRect/>
          </a:stretch>
        </p:blipFill>
        <p:spPr>
          <a:xfrm>
            <a:off x="4594412" y="663388"/>
            <a:ext cx="3893127" cy="511232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25487" y="1143000"/>
            <a:ext cx="3792537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487" y="2618815"/>
            <a:ext cx="3792537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29938" y="864971"/>
            <a:ext cx="3422075" cy="47091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487" y="462896"/>
            <a:ext cx="7718425" cy="8280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9" y="1598613"/>
            <a:ext cx="7718424" cy="45720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685801"/>
            <a:ext cx="1066800" cy="54848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8" y="685757"/>
            <a:ext cx="6437312" cy="548222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hotoBacking-r.png"/>
          <p:cNvPicPr>
            <a:picLocks noChangeAspect="1"/>
          </p:cNvPicPr>
          <p:nvPr/>
        </p:nvPicPr>
        <p:blipFill>
          <a:blip r:embed="rId2"/>
          <a:srcRect l="17353" t="9412" r="17500" b="32353"/>
          <a:stretch>
            <a:fillRect/>
          </a:stretch>
        </p:blipFill>
        <p:spPr>
          <a:xfrm>
            <a:off x="1586753" y="645459"/>
            <a:ext cx="5957047" cy="399377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435" y="4953000"/>
            <a:ext cx="8095130" cy="857250"/>
          </a:xfrm>
        </p:spPr>
        <p:txBody>
          <a:bodyPr anchor="b" anchorCtr="0">
            <a:noAutofit/>
          </a:bodyPr>
          <a:lstStyle>
            <a:lvl1pPr>
              <a:defRPr sz="54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4435" y="5791200"/>
            <a:ext cx="8095130" cy="5072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764792" y="804672"/>
            <a:ext cx="5638800" cy="3657600"/>
          </a:xfrm>
        </p:spPr>
        <p:txBody>
          <a:bodyPr/>
          <a:lstStyle>
            <a:lvl1pPr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818" y="2514600"/>
            <a:ext cx="8162365" cy="914400"/>
          </a:xfrm>
        </p:spPr>
        <p:txBody>
          <a:bodyPr anchor="b" anchorCtr="0"/>
          <a:lstStyle>
            <a:lvl1pPr algn="ctr">
              <a:defRPr sz="5400" b="0" cap="none" baseline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818" y="3429000"/>
            <a:ext cx="8162365" cy="701000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01F9CA3-105E-4857-9057-6DB6197DA786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598613"/>
            <a:ext cx="3773488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900" y="2174875"/>
            <a:ext cx="3773488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98613"/>
            <a:ext cx="3776472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776472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4170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6141" y="314979"/>
            <a:ext cx="769171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6141" y="1586753"/>
            <a:ext cx="7691719" cy="4571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3/13/2021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400"/>
        </a:spcBef>
        <a:buSzPct val="90000"/>
        <a:buFont typeface="Wingdings" pitchFamily="2" charset="2"/>
        <a:buChar char="v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63650" indent="-34925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33655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946275" indent="-346075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 typeface="Wingdings" pitchFamily="2" charset="2"/>
        <a:buChar char="v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53840" y="-233680"/>
            <a:ext cx="5303521" cy="7091680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1600" b="1" dirty="0" err="1">
                <a:latin typeface="Bodoni 72 Oldstyle Book"/>
                <a:cs typeface="Bodoni 72 Oldstyle Book"/>
              </a:rPr>
              <a:t>Dr</a:t>
            </a:r>
            <a:r>
              <a:rPr lang="en-US" sz="1600" b="1" dirty="0">
                <a:latin typeface="Bodoni 72 Oldstyle Book"/>
                <a:cs typeface="Bodoni 72 Oldstyle Book"/>
              </a:rPr>
              <a:t> Christian  Nwamba, your  AFT2000’s current president  for the past 2 years, is seeking for your support and  re-election vote  to continue serving the union as the </a:t>
            </a:r>
            <a:br>
              <a:rPr lang="en-US" sz="1600" b="1" dirty="0">
                <a:latin typeface="Bodoni 72 Oldstyle Book"/>
                <a:cs typeface="Bodoni 72 Oldstyle Book"/>
              </a:rPr>
            </a:br>
            <a:br>
              <a:rPr lang="en-US" sz="1600" b="1" dirty="0">
                <a:latin typeface="Bodoni 72 Oldstyle Book"/>
                <a:cs typeface="Bodoni 72 Oldstyle Book"/>
              </a:rPr>
            </a:br>
            <a:r>
              <a:rPr lang="en-US" sz="1600" b="1" dirty="0">
                <a:latin typeface="Bodoni 72 Oldstyle Book"/>
                <a:cs typeface="Bodoni 72 Oldstyle Book"/>
              </a:rPr>
              <a:t>He has successfully served  us well in the past 2 years. </a:t>
            </a:r>
            <a:br>
              <a:rPr lang="en-US" sz="1600" b="1" dirty="0">
                <a:latin typeface="Bodoni 72 Oldstyle Book"/>
                <a:cs typeface="Bodoni 72 Oldstyle Book"/>
              </a:rPr>
            </a:br>
            <a:r>
              <a:rPr lang="en-US" sz="1600" b="1" dirty="0">
                <a:latin typeface="Bodoni 72 Oldstyle Book"/>
                <a:cs typeface="Bodoni 72 Oldstyle Book"/>
              </a:rPr>
              <a:t>He is well trained as your union leader and advocate. </a:t>
            </a:r>
            <a:br>
              <a:rPr lang="en-US" sz="1600" b="1" dirty="0">
                <a:latin typeface="Bodoni 72 Oldstyle Book"/>
                <a:cs typeface="Bodoni 72 Oldstyle Book"/>
              </a:rPr>
            </a:br>
            <a:r>
              <a:rPr lang="en-US" sz="1600" b="1" dirty="0">
                <a:latin typeface="Bodoni 72 Oldstyle Book"/>
                <a:cs typeface="Bodoni 72 Oldstyle Book"/>
              </a:rPr>
              <a:t>He is well experienced to lead</a:t>
            </a:r>
            <a:r>
              <a:rPr lang="is-IS" sz="1600" b="1" dirty="0">
                <a:latin typeface="Bodoni 72 Oldstyle Book"/>
                <a:cs typeface="Bodoni 72 Oldstyle Book"/>
              </a:rPr>
              <a:t> as your spokes person.</a:t>
            </a:r>
            <a:r>
              <a:rPr lang="en-US" sz="1600" b="1" dirty="0">
                <a:latin typeface="Bodoni 72 Oldstyle Book"/>
                <a:cs typeface="Bodoni 72 Oldstyle Book"/>
              </a:rPr>
              <a:t> </a:t>
            </a:r>
            <a:br>
              <a:rPr lang="en-US" sz="1600" b="1" dirty="0">
                <a:latin typeface="Bodoni 72 Oldstyle Book"/>
                <a:cs typeface="Bodoni 72 Oldstyle Book"/>
              </a:rPr>
            </a:br>
            <a:r>
              <a:rPr lang="en-US" sz="1600" b="1" dirty="0">
                <a:latin typeface="Bodoni 72 Oldstyle Book"/>
                <a:cs typeface="Bodoni 72 Oldstyle Book"/>
              </a:rPr>
              <a:t>He is a problem solver who will fight for your rights. </a:t>
            </a:r>
            <a:br>
              <a:rPr lang="en-US" sz="1600" b="1" dirty="0">
                <a:latin typeface="Bodoni 72 Oldstyle Book"/>
                <a:cs typeface="Bodoni 72 Oldstyle Book"/>
              </a:rPr>
            </a:br>
            <a:r>
              <a:rPr lang="en-US" sz="1600" b="1" dirty="0">
                <a:latin typeface="Bodoni 72 Oldstyle Book"/>
                <a:cs typeface="Bodoni 72 Oldstyle Book"/>
              </a:rPr>
              <a:t>He is a team player with tenacity to unite members.</a:t>
            </a:r>
            <a:br>
              <a:rPr lang="en-US" sz="1600" b="1" dirty="0">
                <a:latin typeface="Bodoni 72 Oldstyle Book"/>
                <a:cs typeface="Bodoni 72 Oldstyle Book"/>
              </a:rPr>
            </a:br>
            <a:r>
              <a:rPr lang="en-US" sz="1600" b="1" dirty="0">
                <a:latin typeface="Bodoni 72 Oldstyle Book"/>
                <a:cs typeface="Bodoni 72 Oldstyle Book"/>
              </a:rPr>
              <a:t>A union builder, mentor, advocate and friend to many.</a:t>
            </a:r>
            <a:br>
              <a:rPr lang="en-US" sz="1600" b="1" dirty="0">
                <a:latin typeface="Bodoni 72 Oldstyle Book"/>
                <a:cs typeface="Bodoni 72 Oldstyle Book"/>
              </a:rPr>
            </a:br>
            <a:r>
              <a:rPr lang="en-US" sz="1600" b="1" dirty="0">
                <a:latin typeface="Bodoni 72 Oldstyle Book"/>
                <a:cs typeface="Bodoni 72 Oldstyle Book"/>
              </a:rPr>
              <a:t>He is an astute member representative and negotiator.</a:t>
            </a:r>
            <a:br>
              <a:rPr lang="en-US" sz="1600" b="1" dirty="0">
                <a:latin typeface="Bodoni 72 Oldstyle Book"/>
                <a:cs typeface="Bodoni 72 Oldstyle Book"/>
              </a:rPr>
            </a:br>
            <a:r>
              <a:rPr lang="en-US" sz="1600" b="1" dirty="0">
                <a:latin typeface="Bodoni 72 Oldstyle Book"/>
                <a:cs typeface="Bodoni 72 Oldstyle Book"/>
              </a:rPr>
              <a:t>Vote for him to join hands in fighting for, and building a stronger, friendly union that  fights for, represents  and stands for all members.</a:t>
            </a:r>
          </a:p>
        </p:txBody>
      </p:sp>
      <p:sp>
        <p:nvSpPr>
          <p:cNvPr id="10" name="Title 4"/>
          <p:cNvSpPr txBox="1">
            <a:spLocks/>
          </p:cNvSpPr>
          <p:nvPr/>
        </p:nvSpPr>
        <p:spPr>
          <a:xfrm>
            <a:off x="3407392" y="-457203"/>
            <a:ext cx="6538164" cy="246888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prstTxWarp prst="textArchDown">
              <a:avLst/>
            </a:prstTxWarp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200000"/>
              </a:lnSpc>
            </a:pPr>
            <a:r>
              <a:rPr lang="en-US" sz="4000" b="1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President for AFT 2000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0" y="34995"/>
            <a:ext cx="91440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0" y="6858000"/>
            <a:ext cx="91440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C:\Users\Nwamba\Documents\Downloads\1ed38206-fa9f-4418-91d3-93bde99733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3920" y="0"/>
            <a:ext cx="5048416" cy="671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7432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Venture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Venture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Ven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76200" dist="25400" dir="13500000">
              <a:srgbClr val="4B4B4B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shade val="10000"/>
                <a:alpha val="30000"/>
                <a:satMod val="60000"/>
              </a:schemeClr>
              <a:schemeClr val="phClr">
                <a:tint val="20000"/>
                <a:alpha val="5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206</TotalTime>
  <Words>150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Bodoni 72 Oldstyle Book</vt:lpstr>
      <vt:lpstr>Calibri</vt:lpstr>
      <vt:lpstr>Calisto MT</vt:lpstr>
      <vt:lpstr>Wingdings</vt:lpstr>
      <vt:lpstr>Venture</vt:lpstr>
      <vt:lpstr>Dr Christian  Nwamba, your  AFT2000’s current president  for the past 2 years, is seeking for your support and  re-election vote  to continue serving the union as the   He has successfully served  us well in the past 2 years.  He is well trained as your union leader and advocate.  He is well experienced to lead as your spokes person.  He is a problem solver who will fight for your rights.  He is a team player with tenacity to unite members. A union builder, mentor, advocate and friend to many. He is an astute member representative and negotiator. Vote for him to join hands in fighting for, and building a stronger, friendly union that  fights for, represents  and stands for all members.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Chima Nwamba</dc:creator>
  <cp:lastModifiedBy>Dessine Mack</cp:lastModifiedBy>
  <cp:revision>26</cp:revision>
  <dcterms:created xsi:type="dcterms:W3CDTF">2016-05-18T23:45:01Z</dcterms:created>
  <dcterms:modified xsi:type="dcterms:W3CDTF">2021-03-13T21:36:48Z</dcterms:modified>
</cp:coreProperties>
</file>