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29" autoAdjust="0"/>
  </p:normalViewPr>
  <p:slideViewPr>
    <p:cSldViewPr snapToGrid="0" snapToObjects="1">
      <p:cViewPr>
        <p:scale>
          <a:sx n="94" d="100"/>
          <a:sy n="94" d="100"/>
        </p:scale>
        <p:origin x="-552" y="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287FC-A221-2F4A-B320-9236E4ED8CD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B8F91-3E56-2F4A-A161-8D211204F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B8F91-3E56-2F4A-A161-8D211204FA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4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3840" y="-233680"/>
            <a:ext cx="5303521" cy="7091680"/>
          </a:xfrm>
          <a:ln>
            <a:noFill/>
          </a:ln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sz="1600" b="1" dirty="0" err="1" smtClean="0">
                <a:latin typeface="Bodoni 72 Oldstyle Book"/>
                <a:cs typeface="Bodoni 72 Oldstyle Book"/>
              </a:rPr>
              <a:t>Dr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 Christian  Nwamba, your  AFT2000’s current president  for the past 2 years, is seeking for your support and  re-election vote  to continue serving the union as the 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>
                <a:latin typeface="Bodoni 72 Oldstyle Book"/>
                <a:cs typeface="Bodoni 72 Oldstyle Book"/>
              </a:rPr>
              <a:t/>
            </a:r>
            <a:br>
              <a:rPr lang="en-US" sz="1600" b="1" dirty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He has successfully served  us well in the past 2 years. 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He is well trained as your union leader and advocate. 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He is well experienced to lead</a:t>
            </a:r>
            <a:r>
              <a:rPr lang="is-IS" sz="1600" b="1" dirty="0">
                <a:latin typeface="Bodoni 72 Oldstyle Book"/>
                <a:cs typeface="Bodoni 72 Oldstyle Book"/>
              </a:rPr>
              <a:t> </a:t>
            </a:r>
            <a:r>
              <a:rPr lang="is-IS" sz="1600" b="1" dirty="0" smtClean="0">
                <a:latin typeface="Bodoni 72 Oldstyle Book"/>
                <a:cs typeface="Bodoni 72 Oldstyle Book"/>
              </a:rPr>
              <a:t>as your spokes person.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 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He is a problem solver who will fight for your rights. 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He is a team player with tenacity to 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unite 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members.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A union builder, mentor, advocate and friend to many.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 smtClean="0">
                <a:latin typeface="Bodoni 72 Oldstyle Book"/>
                <a:cs typeface="Bodoni 72 Oldstyle Book"/>
              </a:rPr>
              <a:t>He is an astute member representative</a:t>
            </a:r>
            <a:r>
              <a:rPr lang="en-US" sz="1600" b="1" dirty="0">
                <a:latin typeface="Bodoni 72 Oldstyle Book"/>
                <a:cs typeface="Bodoni 72 Oldstyle Book"/>
              </a:rPr>
              <a:t> 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and negotiator.</a:t>
            </a:r>
            <a:br>
              <a:rPr lang="en-US" sz="1600" b="1" dirty="0" smtClean="0">
                <a:latin typeface="Bodoni 72 Oldstyle Book"/>
                <a:cs typeface="Bodoni 72 Oldstyle Book"/>
              </a:rPr>
            </a:br>
            <a:r>
              <a:rPr lang="en-US" sz="1600" b="1" dirty="0">
                <a:latin typeface="Bodoni 72 Oldstyle Book"/>
                <a:cs typeface="Bodoni 72 Oldstyle Book"/>
              </a:rPr>
              <a:t>V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ote for him to join hands in fighting for, and building a stronger, friendly union that  fights for, represents </a:t>
            </a:r>
            <a:r>
              <a:rPr lang="en-US" sz="1600" b="1" dirty="0">
                <a:latin typeface="Bodoni 72 Oldstyle Book"/>
                <a:cs typeface="Bodoni 72 Oldstyle Book"/>
              </a:rPr>
              <a:t> </a:t>
            </a:r>
            <a:r>
              <a:rPr lang="en-US" sz="1600" b="1" dirty="0" smtClean="0">
                <a:latin typeface="Bodoni 72 Oldstyle Book"/>
                <a:cs typeface="Bodoni 72 Oldstyle Book"/>
              </a:rPr>
              <a:t>and stands for all members.</a:t>
            </a:r>
            <a:endParaRPr lang="en-US" sz="1600" b="1" dirty="0">
              <a:latin typeface="Bodoni 72 Oldstyle Book"/>
              <a:cs typeface="Bodoni 72 Oldstyle Book"/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3407392" y="-457203"/>
            <a:ext cx="6538164" cy="24688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prstTxWarp prst="textArchDown">
              <a:avLst/>
            </a:prstTxWarp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sz="40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40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President for AFT 2000</a:t>
            </a:r>
            <a:endParaRPr lang="en-US" sz="40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0" y="263595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0" y="6475562"/>
            <a:ext cx="9144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C:\Users\Nwamba\Documents\Downloads\1ed38206-fa9f-4418-91d3-93bde997338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3920" y="548639"/>
            <a:ext cx="5151122" cy="67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74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Venture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204</TotalTime>
  <Words>35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Venture</vt:lpstr>
      <vt:lpstr>Dr Christian  Nwamba, your  AFT2000’s current president  for the past 2 years, is seeking for your support and  re-election vote  to continue serving the union as the   He has successfully served  us well in the past 2 years.  He is well trained as your union leader and advocate.  He is well experienced to lead as your spokes person.  He is a problem solver who will fight for your rights.  He is a team player with tenacity to unite members. A union builder, mentor, advocate and friend to many. He is an astute member representative and negotiator. Vote for him to join hands in fighting for, and building a stronger, friendly union that  fights for, represents  and stands for all members.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Chima Nwamba</dc:creator>
  <cp:lastModifiedBy>Nwamba</cp:lastModifiedBy>
  <cp:revision>25</cp:revision>
  <dcterms:created xsi:type="dcterms:W3CDTF">2016-05-18T23:45:01Z</dcterms:created>
  <dcterms:modified xsi:type="dcterms:W3CDTF">2019-03-20T23:45:58Z</dcterms:modified>
</cp:coreProperties>
</file>